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  <p:sldId id="262" r:id="rId4"/>
    <p:sldId id="263" r:id="rId5"/>
    <p:sldId id="260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ABAB4-37D5-47F9-B629-31B38E7511EE}" type="datetimeFigureOut">
              <a:rPr lang="en-NZ" smtClean="0"/>
              <a:pPr/>
              <a:t>31/05/2012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00B85-62EB-4687-ADBC-D15F8E92A99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DC1\home$\Teachers\DavidL\Documents\planning\2012\Term%202\ict%20report\class\the%20movie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oromatua School Logo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55675" y="0"/>
            <a:ext cx="72326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we do.....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997151"/>
          </a:xfrm>
        </p:spPr>
        <p:txBody>
          <a:bodyPr>
            <a:normAutofit fontScale="92500" lnSpcReduction="10000"/>
          </a:bodyPr>
          <a:lstStyle/>
          <a:p>
            <a:r>
              <a:rPr lang="en-NZ" sz="2400" dirty="0" smtClean="0"/>
              <a:t>Teachers use computers to help plan lessons, record results and analyse data. </a:t>
            </a:r>
          </a:p>
          <a:p>
            <a:r>
              <a:rPr lang="en-NZ" sz="2400" dirty="0" smtClean="0"/>
              <a:t>Children create and share their work with others in school and online.</a:t>
            </a:r>
          </a:p>
          <a:p>
            <a:r>
              <a:rPr lang="en-NZ" sz="2400" dirty="0" smtClean="0"/>
              <a:t>Website is being used by teachers and children.</a:t>
            </a:r>
          </a:p>
          <a:p>
            <a:r>
              <a:rPr lang="en-NZ" sz="2400" dirty="0" smtClean="0"/>
              <a:t>Children and teachers use the internet as a source of information.</a:t>
            </a:r>
          </a:p>
          <a:p>
            <a:r>
              <a:rPr lang="en-NZ" sz="2400" dirty="0" smtClean="0"/>
              <a:t>Children use, power point, word, photo peach, paint, story bird, pivot and much more to publish work.</a:t>
            </a:r>
          </a:p>
          <a:p>
            <a:r>
              <a:rPr lang="en-NZ" sz="2400" dirty="0" smtClean="0"/>
              <a:t>Computers run 24/7 in all areas of the curriculum.</a:t>
            </a:r>
          </a:p>
          <a:p>
            <a:r>
              <a:rPr lang="en-NZ" sz="2400" dirty="0" smtClean="0"/>
              <a:t>Teacher use the internet to help teach maths, reading and writing using a range of websites. </a:t>
            </a:r>
          </a:p>
          <a:p>
            <a:r>
              <a:rPr lang="en-NZ" sz="2400" dirty="0" smtClean="0"/>
              <a:t>Children are writing/reading and commenting on blogs</a:t>
            </a:r>
          </a:p>
          <a:p>
            <a:r>
              <a:rPr lang="en-NZ" sz="2400" dirty="0" smtClean="0"/>
              <a:t>Children are keeping portfolios  - making goals and evaluating their progress.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NZ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Some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Where to.....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NZ" dirty="0" smtClean="0"/>
              <a:t>Teachers help students understand and apply higher order thinking in all learning areas.</a:t>
            </a:r>
          </a:p>
          <a:p>
            <a:r>
              <a:rPr lang="en-NZ" dirty="0" smtClean="0"/>
              <a:t>Student select and use appropriate technologies to explore, create and communicate.</a:t>
            </a:r>
          </a:p>
          <a:p>
            <a:r>
              <a:rPr lang="en-NZ" dirty="0" smtClean="0"/>
              <a:t>Teachers have strong pedagogical knowledge as to when, how and why they and the students use certain technology/e-learning.</a:t>
            </a:r>
          </a:p>
          <a:p>
            <a:r>
              <a:rPr lang="en-NZ" dirty="0" smtClean="0"/>
              <a:t>Teachers enable students to critically reflect on and manage their own learning.</a:t>
            </a:r>
          </a:p>
          <a:p>
            <a:r>
              <a:rPr lang="en-NZ" dirty="0" smtClean="0"/>
              <a:t>Get parents educated on technology in the classroom and home –parent evenings.</a:t>
            </a:r>
          </a:p>
          <a:p>
            <a:r>
              <a:rPr lang="en-NZ" dirty="0" smtClean="0"/>
              <a:t>Students build relationships with other classrooms and work together and learn from each other.</a:t>
            </a:r>
          </a:p>
          <a:p>
            <a:r>
              <a:rPr lang="en-NZ" dirty="0" smtClean="0"/>
              <a:t>New staff needs are identified and programmes put in place to help.</a:t>
            </a:r>
          </a:p>
          <a:p>
            <a:r>
              <a:rPr lang="en-NZ" dirty="0" smtClean="0"/>
              <a:t>Trial I-pads in the junior school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Where to......Teachers to understand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The difference between moving old teaching approaches to the computer and new teaching approaches allowed by the computer.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NZ" sz="3200" b="1" u="sng" dirty="0" smtClean="0"/>
              <a:t>From our Children</a:t>
            </a:r>
            <a:endParaRPr lang="en-NZ" sz="3200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104455"/>
          </a:xfrm>
        </p:spPr>
        <p:txBody>
          <a:bodyPr>
            <a:normAutofit/>
          </a:bodyPr>
          <a:lstStyle/>
          <a:p>
            <a:pPr algn="ctr"/>
            <a:r>
              <a:rPr lang="en-NZ" sz="2800" dirty="0" smtClean="0"/>
              <a:t>How has ICT stuff or the use of ICT help you in your learning.</a:t>
            </a:r>
            <a:endParaRPr lang="en-NZ" sz="2800" dirty="0"/>
          </a:p>
        </p:txBody>
      </p:sp>
      <p:pic>
        <p:nvPicPr>
          <p:cNvPr id="7" name="the movi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2132856"/>
            <a:ext cx="7686116" cy="43234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25000" lnSpcReduction="20000"/>
          </a:bodyPr>
          <a:lstStyle/>
          <a:p>
            <a:r>
              <a:rPr lang="en-NZ" sz="8000" b="1" dirty="0" smtClean="0"/>
              <a:t>I can teach myself - Logan</a:t>
            </a:r>
          </a:p>
          <a:p>
            <a:r>
              <a:rPr lang="en-NZ" sz="8000" b="1" dirty="0" smtClean="0"/>
              <a:t>It keeps me focussed – I can interact with it.. - </a:t>
            </a:r>
            <a:r>
              <a:rPr lang="en-NZ" sz="8000" b="1" dirty="0" err="1" smtClean="0"/>
              <a:t>Telen</a:t>
            </a:r>
            <a:endParaRPr lang="en-NZ" sz="8000" b="1" dirty="0" smtClean="0"/>
          </a:p>
          <a:p>
            <a:r>
              <a:rPr lang="en-NZ" sz="8000" b="1" dirty="0" smtClean="0"/>
              <a:t>ICT has helped me to connect with friends and family from all over the world. – </a:t>
            </a:r>
            <a:r>
              <a:rPr lang="en-NZ" sz="8000" b="1" dirty="0" err="1" smtClean="0"/>
              <a:t>Jorden</a:t>
            </a:r>
            <a:endParaRPr lang="en-NZ" sz="8000" b="1" dirty="0" smtClean="0"/>
          </a:p>
          <a:p>
            <a:r>
              <a:rPr lang="en-NZ" sz="8000" b="1" dirty="0" smtClean="0"/>
              <a:t>ICT means a lot to me. Without it I wouldn’t be able to explore  the world. – </a:t>
            </a:r>
            <a:r>
              <a:rPr lang="en-NZ" sz="8000" b="1" dirty="0" err="1" smtClean="0"/>
              <a:t>Jadon</a:t>
            </a:r>
            <a:endParaRPr lang="en-NZ" sz="8000" b="1" dirty="0" smtClean="0"/>
          </a:p>
          <a:p>
            <a:r>
              <a:rPr lang="en-NZ" sz="8000" b="1" dirty="0" smtClean="0"/>
              <a:t>When I’m searching for a topic, </a:t>
            </a:r>
            <a:r>
              <a:rPr lang="en-NZ" sz="8000" b="1" smtClean="0"/>
              <a:t>I </a:t>
            </a:r>
            <a:r>
              <a:rPr lang="en-NZ" sz="8000" b="1" smtClean="0"/>
              <a:t>get </a:t>
            </a:r>
            <a:r>
              <a:rPr lang="en-NZ" sz="8000" b="1" dirty="0" smtClean="0"/>
              <a:t>lots of information – Trent</a:t>
            </a:r>
          </a:p>
          <a:p>
            <a:r>
              <a:rPr lang="en-NZ" sz="8000" b="1" dirty="0" smtClean="0"/>
              <a:t>Keeps me hooked in; helps me to be creative; you can teach yourself; it  opens the world to me. - </a:t>
            </a:r>
            <a:r>
              <a:rPr lang="en-NZ" sz="8000" b="1" dirty="0" err="1" smtClean="0"/>
              <a:t>Anaru</a:t>
            </a:r>
            <a:endParaRPr lang="en-NZ" sz="8000" b="1" dirty="0" smtClean="0"/>
          </a:p>
          <a:p>
            <a:r>
              <a:rPr lang="en-NZ" sz="8000" b="1" dirty="0" smtClean="0"/>
              <a:t>You can go to China without leaving your room. – Pater</a:t>
            </a:r>
          </a:p>
          <a:p>
            <a:r>
              <a:rPr lang="en-NZ" sz="8000" b="1" dirty="0" smtClean="0"/>
              <a:t>ICT has kept me focused on my learning because it is interactive. – </a:t>
            </a:r>
            <a:r>
              <a:rPr lang="en-NZ" sz="8000" b="1" dirty="0" err="1" smtClean="0"/>
              <a:t>Jacom</a:t>
            </a:r>
            <a:endParaRPr lang="en-NZ" sz="8000" b="1" dirty="0" smtClean="0"/>
          </a:p>
          <a:p>
            <a:r>
              <a:rPr lang="en-NZ" sz="8000" b="1" dirty="0" smtClean="0"/>
              <a:t>It takes you on new experiences. - </a:t>
            </a:r>
            <a:r>
              <a:rPr lang="en-NZ" sz="8000" b="1" dirty="0" err="1" smtClean="0"/>
              <a:t>Laitin</a:t>
            </a:r>
            <a:endParaRPr lang="en-NZ" sz="8000" b="1" dirty="0" smtClean="0"/>
          </a:p>
          <a:p>
            <a:r>
              <a:rPr lang="en-NZ" sz="8000" b="1" dirty="0" smtClean="0"/>
              <a:t>I like ICT because when you write a story and you get a word wrong it will teach you how to spell it right. -  Junior</a:t>
            </a:r>
          </a:p>
          <a:p>
            <a:r>
              <a:rPr lang="en-NZ" sz="8000" b="1" dirty="0" smtClean="0"/>
              <a:t>You can connect with others by going on the class blog and the e-portfolios. -  Manasseh</a:t>
            </a:r>
          </a:p>
          <a:p>
            <a:r>
              <a:rPr lang="en-NZ" sz="8000" b="1" dirty="0" smtClean="0"/>
              <a:t>We can open up the world ourselves. - Ben</a:t>
            </a:r>
          </a:p>
          <a:p>
            <a:r>
              <a:rPr lang="en-NZ" sz="8000" b="1" dirty="0" smtClean="0"/>
              <a:t>You can teach yourself because you can find out stuff by yourself. – Avalon</a:t>
            </a:r>
          </a:p>
          <a:p>
            <a:r>
              <a:rPr lang="en-NZ" sz="8000" b="1" dirty="0" smtClean="0"/>
              <a:t>It opens the world for me to see and learn about. - </a:t>
            </a:r>
            <a:r>
              <a:rPr lang="en-NZ" sz="8000" b="1" dirty="0" err="1" smtClean="0"/>
              <a:t>Zoram</a:t>
            </a:r>
            <a:r>
              <a:rPr lang="en-NZ" sz="8000" dirty="0" smtClean="0"/>
              <a:t> </a:t>
            </a:r>
          </a:p>
          <a:p>
            <a:r>
              <a:rPr lang="en-NZ" dirty="0" smtClean="0"/>
              <a:t>O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493</Words>
  <Application>Microsoft Office PowerPoint</Application>
  <PresentationFormat>On-screen Show (4:3)</PresentationFormat>
  <Paragraphs>41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What we do..... </vt:lpstr>
      <vt:lpstr>Where to.....</vt:lpstr>
      <vt:lpstr>Where to......Teachers to understand</vt:lpstr>
      <vt:lpstr>From our Children</vt:lpstr>
      <vt:lpstr>Slide 6</vt:lpstr>
    </vt:vector>
  </TitlesOfParts>
  <Company>Koromatua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41</cp:revision>
  <dcterms:created xsi:type="dcterms:W3CDTF">2011-10-26T07:22:38Z</dcterms:created>
  <dcterms:modified xsi:type="dcterms:W3CDTF">2012-05-30T22:46:42Z</dcterms:modified>
</cp:coreProperties>
</file>